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31" r:id="rId2"/>
    <p:sldId id="1656" r:id="rId3"/>
    <p:sldId id="1657" r:id="rId4"/>
    <p:sldId id="1658" r:id="rId5"/>
    <p:sldId id="16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426. KIKHAWM DING, INNPI AH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Gathered Home </a:t>
            </a:r>
          </a:p>
          <a:p>
            <a:r>
              <a:rPr lang="en-US" sz="1500" dirty="0"/>
              <a:t>John 14:2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9337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zing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8165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 pi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881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8604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4049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426. KIKHAWM DING, INNPI AH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2018-12-15T07:14:41Z</dcterms:modified>
</cp:coreProperties>
</file>